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4" r:id="rId3"/>
    <p:sldId id="268" r:id="rId4"/>
    <p:sldId id="278" r:id="rId5"/>
    <p:sldId id="276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" y="-2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B1B7-F75B-AF4F-8344-59718F2AE674}" type="datetimeFigureOut">
              <a:rPr lang="en-US" smtClean="0"/>
              <a:t>12/23/13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D71B-E18C-6D4B-B24F-4CAA31FE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7 at 2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01600"/>
            <a:ext cx="9309100" cy="695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300" y="190499"/>
            <a:ext cx="750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Does Light Inclination Affect the Amount of Heat Received from a Heat Source?</a:t>
            </a:r>
          </a:p>
        </p:txBody>
      </p:sp>
    </p:spTree>
    <p:extLst>
      <p:ext uri="{BB962C8B-B14F-4D97-AF65-F5344CB8AC3E}">
        <p14:creationId xmlns:p14="http://schemas.microsoft.com/office/powerpoint/2010/main" val="336934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6 at 5.3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5" y="516083"/>
            <a:ext cx="6656598" cy="5698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067" y="1166282"/>
            <a:ext cx="174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Highlight Key Information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699" y="1131358"/>
            <a:ext cx="3856567" cy="31644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1766" y="1520825"/>
            <a:ext cx="3312901" cy="180975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0816" y="1701800"/>
            <a:ext cx="148711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1766" y="1799166"/>
            <a:ext cx="362616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1766" y="1992245"/>
            <a:ext cx="2263034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29298" y="2126057"/>
            <a:ext cx="2618635" cy="26154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1766" y="2290233"/>
            <a:ext cx="1487118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1765" y="2523065"/>
            <a:ext cx="3389101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0699" y="2717798"/>
            <a:ext cx="3687234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25631" y="3174999"/>
            <a:ext cx="2491635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1765" y="3369732"/>
            <a:ext cx="2139051" cy="118535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3698" y="3733799"/>
            <a:ext cx="2906502" cy="194733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55631" y="3903131"/>
            <a:ext cx="3822701" cy="1566336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1765" y="516083"/>
            <a:ext cx="3856567" cy="31644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432" y="4622415"/>
            <a:ext cx="2525501" cy="449117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5820" y="1151021"/>
            <a:ext cx="4313902" cy="3692962"/>
            <a:chOff x="321735" y="516083"/>
            <a:chExt cx="6656598" cy="5698451"/>
          </a:xfrm>
        </p:grpSpPr>
        <p:pic>
          <p:nvPicPr>
            <p:cNvPr id="2" name="Picture 1" descr="Screen Shot 2013-11-26 at 5.36.3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35" y="516083"/>
              <a:ext cx="6656598" cy="569845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060699" y="1131358"/>
              <a:ext cx="3856567" cy="316442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1766" y="1520825"/>
              <a:ext cx="3312901" cy="180975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60816" y="1701800"/>
              <a:ext cx="148711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1766" y="1799166"/>
              <a:ext cx="362616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1766" y="1992245"/>
              <a:ext cx="2263034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9298" y="2126057"/>
              <a:ext cx="2618635" cy="26154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1766" y="2290233"/>
              <a:ext cx="1487118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1765" y="2523065"/>
              <a:ext cx="3389101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60699" y="2717798"/>
              <a:ext cx="3687234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5631" y="3174999"/>
              <a:ext cx="2491635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1765" y="3369732"/>
              <a:ext cx="2139051" cy="118535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3698" y="3733799"/>
              <a:ext cx="2906502" cy="194733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55631" y="3903131"/>
              <a:ext cx="3822701" cy="1566336"/>
            </a:xfrm>
            <a:prstGeom prst="rect">
              <a:avLst/>
            </a:prstGeom>
            <a:solidFill>
              <a:srgbClr val="008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62133" y="302546"/>
            <a:ext cx="4131733" cy="64431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5" y="245533"/>
            <a:ext cx="4131733" cy="64431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creen Shot 2013-11-26 at 6.1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1" y="369536"/>
            <a:ext cx="3846738" cy="610746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776283" y="933450"/>
            <a:ext cx="1240217" cy="30063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46404" y="1640490"/>
            <a:ext cx="1324917" cy="34205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44477" y="1234088"/>
            <a:ext cx="2515245" cy="15822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233" y="3815965"/>
            <a:ext cx="1587818" cy="449117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733550" y="1151022"/>
            <a:ext cx="3237771" cy="273517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33550" y="1595862"/>
            <a:ext cx="3237771" cy="22903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05408" y="2647950"/>
            <a:ext cx="2211092" cy="14224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46404" y="1640490"/>
            <a:ext cx="1282567" cy="83131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46661" y="1919441"/>
            <a:ext cx="1582310" cy="93892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11115" y="2106337"/>
            <a:ext cx="1805385" cy="10496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924167" y="2333560"/>
            <a:ext cx="2047154" cy="122879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05408" y="2647950"/>
            <a:ext cx="2165913" cy="187921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29258" y="3077187"/>
            <a:ext cx="1887242" cy="221871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1650" y="3346045"/>
            <a:ext cx="1974850" cy="268863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34741" y="5421768"/>
            <a:ext cx="1744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Made Lists of Facts for Each Subtopic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view of Lit.Intro_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196850"/>
            <a:ext cx="5138085" cy="4349750"/>
          </a:xfrm>
          <a:prstGeom prst="rect">
            <a:avLst/>
          </a:prstGeom>
        </p:spPr>
      </p:pic>
      <p:pic>
        <p:nvPicPr>
          <p:cNvPr id="4" name="Picture 3" descr="Review of Lit.In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02" y="196850"/>
            <a:ext cx="5201047" cy="259543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41403" y="12700"/>
            <a:ext cx="0" cy="684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26 at 6.15.19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4319458" cy="6858000"/>
          </a:xfrm>
          <a:prstGeom prst="rect">
            <a:avLst/>
          </a:prstGeom>
        </p:spPr>
      </p:pic>
      <p:pic>
        <p:nvPicPr>
          <p:cNvPr id="3" name="Picture 2" descr="Review of Lit.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03" y="12700"/>
            <a:ext cx="5004197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41403" y="12700"/>
            <a:ext cx="0" cy="684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900" y="495300"/>
            <a:ext cx="2451100" cy="2667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13400" y="3403600"/>
            <a:ext cx="3302000" cy="2667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32158" y="3689350"/>
            <a:ext cx="4456242" cy="2667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2158" y="4089400"/>
            <a:ext cx="4583242" cy="2667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5900" y="825500"/>
            <a:ext cx="3923903" cy="3937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2158" y="4457700"/>
            <a:ext cx="4583242" cy="2667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32158" y="4768850"/>
            <a:ext cx="3059242" cy="2667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5900" y="1270000"/>
            <a:ext cx="3923903" cy="35560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54900" y="4768850"/>
            <a:ext cx="1460500" cy="26670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82958" y="5092700"/>
            <a:ext cx="4545142" cy="266700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5900" y="1714500"/>
            <a:ext cx="3923903" cy="5461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32158" y="5410200"/>
            <a:ext cx="4595942" cy="4064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32158" y="5816600"/>
            <a:ext cx="531942" cy="2794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300" y="2298700"/>
            <a:ext cx="3923903" cy="4191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20097" y="5816600"/>
            <a:ext cx="3708003" cy="2794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5900" y="2984500"/>
            <a:ext cx="3923903" cy="97155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32158" y="6159500"/>
            <a:ext cx="4595942" cy="2794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19458" y="6451600"/>
            <a:ext cx="2259142" cy="2794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3500" y="2844800"/>
            <a:ext cx="27305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54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26 at 6.15.19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4319458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241403" y="12700"/>
            <a:ext cx="0" cy="684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Review of Lit.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57" y="0"/>
            <a:ext cx="47680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899" y="4013200"/>
            <a:ext cx="4025503" cy="13716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93802" y="12700"/>
            <a:ext cx="4750198" cy="17145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3803" y="1727200"/>
            <a:ext cx="2603898" cy="3175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300" y="5384800"/>
            <a:ext cx="3923903" cy="8890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7000" y="1727200"/>
            <a:ext cx="1091803" cy="3175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3803" y="2044700"/>
            <a:ext cx="4597797" cy="9779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1300" y="6286500"/>
            <a:ext cx="3923903" cy="3937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3803" y="3060700"/>
            <a:ext cx="4597797" cy="95250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608</TotalTime>
  <Words>25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Nelson</dc:creator>
  <cp:lastModifiedBy>Nancy Nelson</cp:lastModifiedBy>
  <cp:revision>23</cp:revision>
  <dcterms:created xsi:type="dcterms:W3CDTF">2013-11-27T00:00:23Z</dcterms:created>
  <dcterms:modified xsi:type="dcterms:W3CDTF">2013-12-24T03:34:55Z</dcterms:modified>
</cp:coreProperties>
</file>